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9144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3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/>
          <p:nvPr/>
        </p:nvSpPr>
        <p:spPr>
          <a:xfrm>
            <a:off x="0" y="3866924"/>
            <a:ext cx="9144000" cy="2991075"/>
          </a:xfrm>
          <a:prstGeom prst="rect">
            <a:avLst/>
          </a:prstGeom>
          <a:gradFill>
            <a:gsLst>
              <a:gs pos="0">
                <a:srgbClr val="FFFFFF">
                  <a:alpha val="91000"/>
                </a:srgbClr>
              </a:gs>
              <a:gs pos="100000">
                <a:srgbClr val="FFFFFF">
                  <a:alpha val="76000"/>
                </a:srgbClr>
              </a:gs>
            </a:gsLst>
            <a:path path="circle">
              <a:fillToRect l="50000" t="50000" r="50000" b="50000"/>
            </a:path>
          </a:gra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Trebuchet MS"/>
            </a:endParaRPr>
          </a:p>
        </p:txBody>
      </p:sp>
      <p:sp>
        <p:nvSpPr>
          <p:cNvPr id="3" name="Rectangle 11"/>
          <p:cNvSpPr/>
          <p:nvPr/>
        </p:nvSpPr>
        <p:spPr>
          <a:xfrm>
            <a:off x="0" y="0"/>
            <a:ext cx="9144000" cy="3866924"/>
          </a:xfrm>
          <a:prstGeom prst="rect">
            <a:avLst/>
          </a:prstGeom>
          <a:gradFill>
            <a:gsLst>
              <a:gs pos="0">
                <a:srgbClr val="FFFFFF">
                  <a:alpha val="89000"/>
                </a:srgbClr>
              </a:gs>
              <a:gs pos="100000">
                <a:srgbClr val="FFFFFF">
                  <a:alpha val="62000"/>
                </a:srgbClr>
              </a:gs>
            </a:gsLst>
            <a:path path="circle">
              <a:fillToRect l="50000" t="50000" r="50000" b="50000"/>
            </a:path>
          </a:gra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Trebuchet MS"/>
            </a:endParaRPr>
          </a:p>
        </p:txBody>
      </p:sp>
      <p:sp>
        <p:nvSpPr>
          <p:cNvPr id="4" name="Rectangle 12"/>
          <p:cNvSpPr/>
          <p:nvPr/>
        </p:nvSpPr>
        <p:spPr>
          <a:xfrm>
            <a:off x="0" y="2652308"/>
            <a:ext cx="9144000" cy="2286000"/>
          </a:xfrm>
          <a:prstGeom prst="rect">
            <a:avLst/>
          </a:prstGeom>
          <a:gradFill>
            <a:gsLst>
              <a:gs pos="0">
                <a:srgbClr val="FFFFFF">
                  <a:alpha val="0"/>
                </a:srgbClr>
              </a:gs>
              <a:gs pos="100000">
                <a:srgbClr val="FFFFFF">
                  <a:alpha val="30000"/>
                </a:srgbClr>
              </a:gs>
            </a:gsLst>
            <a:lin ang="5400000"/>
          </a:gra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Trebuchet MS"/>
            </a:endParaRPr>
          </a:p>
        </p:txBody>
      </p:sp>
      <p:sp>
        <p:nvSpPr>
          <p:cNvPr id="5" name="Oval 13"/>
          <p:cNvSpPr/>
          <p:nvPr/>
        </p:nvSpPr>
        <p:spPr>
          <a:xfrm>
            <a:off x="0" y="1600200"/>
            <a:ext cx="9144000" cy="51053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Trebuchet MS"/>
            </a:endParaRPr>
          </a:p>
        </p:txBody>
      </p:sp>
      <p:sp>
        <p:nvSpPr>
          <p:cNvPr id="6" name="Subtitle 2"/>
          <p:cNvSpPr txBox="1">
            <a:spLocks noGrp="1"/>
          </p:cNvSpPr>
          <p:nvPr>
            <p:ph type="subTitle" idx="1"/>
          </p:nvPr>
        </p:nvSpPr>
        <p:spPr>
          <a:xfrm>
            <a:off x="1473793" y="5052544"/>
            <a:ext cx="5637010" cy="882121"/>
          </a:xfrm>
        </p:spPr>
        <p:txBody>
          <a:bodyPr/>
          <a:lstStyle>
            <a:lvl1pPr marL="0" indent="0">
              <a:buNone/>
              <a:defRPr>
                <a:solidFill>
                  <a:srgbClr val="212745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7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AB04D3C-C494-4FC0-B38A-EC535BC31A6D}" type="datetime1">
              <a:rPr lang="en-US"/>
              <a:pPr lvl="0"/>
              <a:t>3/16/2020</a:t>
            </a:fld>
            <a:endParaRPr lang="en-US"/>
          </a:p>
        </p:txBody>
      </p:sp>
      <p:sp>
        <p:nvSpPr>
          <p:cNvPr id="8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8839724-4B96-4B42-A767-01754F8435DD}" type="slidenum">
              <a:t>‹#›</a:t>
            </a:fld>
            <a:endParaRPr lang="en-US"/>
          </a:p>
        </p:txBody>
      </p:sp>
      <p:sp>
        <p:nvSpPr>
          <p:cNvPr id="10" name="Title 1"/>
          <p:cNvSpPr txBox="1">
            <a:spLocks noGrp="1"/>
          </p:cNvSpPr>
          <p:nvPr>
            <p:ph type="ctrTitle"/>
          </p:nvPr>
        </p:nvSpPr>
        <p:spPr>
          <a:xfrm>
            <a:off x="817583" y="3132286"/>
            <a:ext cx="7175351" cy="1793165"/>
          </a:xfrm>
        </p:spPr>
        <p:txBody>
          <a:bodyPr/>
          <a:lstStyle>
            <a:lvl1pPr marL="640080" indent="-457200" algn="l">
              <a:defRPr sz="5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89390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1904996" y="731520"/>
            <a:ext cx="6400800" cy="347472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C0DEC56-651A-40A0-AEB6-F7F8DB62CB39}" type="datetime1">
              <a:rPr lang="en-US"/>
              <a:pPr lvl="0"/>
              <a:t>3/16/2020</a:t>
            </a:fld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AA7438D-CF47-443A-9906-2D61497DC84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918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1153762" y="376513"/>
            <a:ext cx="2057400" cy="5238341"/>
          </a:xfrm>
        </p:spPr>
        <p:txBody>
          <a:bodyPr vert="eaVert"/>
          <a:lstStyle>
            <a:lvl1pPr algn="l"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3324109" y="731520"/>
            <a:ext cx="4829284" cy="4894728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D2D24CD-A6D9-4E21-B9C9-0A7FB2CECE88}" type="datetime1">
              <a:rPr lang="en-US"/>
              <a:pPr lvl="0"/>
              <a:t>3/16/2020</a:t>
            </a:fld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D907F08-39E1-4380-9908-251903D3E2E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459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9F81CCE-BA66-4FE2-96A9-F71251C3EAED}" type="datetime1">
              <a:rPr lang="en-US"/>
              <a:pPr lvl="0"/>
              <a:t>3/16/2020</a:t>
            </a:fld>
            <a:endParaRPr lang="en-US"/>
          </a:p>
        </p:txBody>
      </p:sp>
      <p:sp>
        <p:nvSpPr>
          <p:cNvPr id="3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4112266-FAD3-44C0-B043-22F0C1B07703}" type="slidenum">
              <a:t>‹#›</a:t>
            </a:fld>
            <a:endParaRPr lang="en-US"/>
          </a:p>
        </p:txBody>
      </p:sp>
      <p:sp>
        <p:nvSpPr>
          <p:cNvPr id="5" name="Title 7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" name="Content Placeholder 9"/>
          <p:cNvSpPr txBox="1">
            <a:spLocks noGrp="1"/>
          </p:cNvSpPr>
          <p:nvPr>
            <p:ph idx="1"/>
          </p:nvPr>
        </p:nvSpPr>
        <p:spPr>
          <a:xfrm>
            <a:off x="1143000" y="731520"/>
            <a:ext cx="6400800" cy="34747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513283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0" y="3866924"/>
            <a:ext cx="9144000" cy="2991075"/>
          </a:xfrm>
          <a:prstGeom prst="rect">
            <a:avLst/>
          </a:prstGeom>
          <a:gradFill>
            <a:gsLst>
              <a:gs pos="0">
                <a:srgbClr val="FFFFFF">
                  <a:alpha val="92000"/>
                </a:srgbClr>
              </a:gs>
              <a:gs pos="100000">
                <a:srgbClr val="FFFFFF">
                  <a:alpha val="77000"/>
                </a:srgbClr>
              </a:gs>
            </a:gsLst>
            <a:path path="circle">
              <a:fillToRect l="50000" t="50000" r="50000" b="50000"/>
            </a:path>
          </a:gra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Trebuchet MS"/>
            </a:endParaRPr>
          </a:p>
        </p:txBody>
      </p:sp>
      <p:sp>
        <p:nvSpPr>
          <p:cNvPr id="3" name="Rectangle 7"/>
          <p:cNvSpPr/>
          <p:nvPr/>
        </p:nvSpPr>
        <p:spPr>
          <a:xfrm>
            <a:off x="0" y="0"/>
            <a:ext cx="9144000" cy="3866924"/>
          </a:xfrm>
          <a:prstGeom prst="rect">
            <a:avLst/>
          </a:prstGeom>
          <a:gradFill>
            <a:gsLst>
              <a:gs pos="0">
                <a:srgbClr val="FFFFFF">
                  <a:alpha val="90000"/>
                </a:srgbClr>
              </a:gs>
              <a:gs pos="100000">
                <a:srgbClr val="FFFFFF">
                  <a:alpha val="63000"/>
                </a:srgbClr>
              </a:gs>
            </a:gsLst>
            <a:path path="circle">
              <a:fillToRect l="50000" t="50000" r="50000" b="50000"/>
            </a:path>
          </a:gra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Trebuchet MS"/>
            </a:endParaRPr>
          </a:p>
        </p:txBody>
      </p:sp>
      <p:sp>
        <p:nvSpPr>
          <p:cNvPr id="4" name="Rectangle 8"/>
          <p:cNvSpPr/>
          <p:nvPr/>
        </p:nvSpPr>
        <p:spPr>
          <a:xfrm>
            <a:off x="0" y="2652308"/>
            <a:ext cx="9144000" cy="2286000"/>
          </a:xfrm>
          <a:prstGeom prst="rect">
            <a:avLst/>
          </a:prstGeom>
          <a:gradFill>
            <a:gsLst>
              <a:gs pos="0">
                <a:srgbClr val="FFFFFF">
                  <a:alpha val="0"/>
                </a:srgbClr>
              </a:gs>
              <a:gs pos="100000">
                <a:srgbClr val="FFFFFF">
                  <a:alpha val="30000"/>
                </a:srgbClr>
              </a:gs>
            </a:gsLst>
            <a:lin ang="5400000"/>
          </a:gra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Trebuchet MS"/>
            </a:endParaRPr>
          </a:p>
        </p:txBody>
      </p:sp>
      <p:sp>
        <p:nvSpPr>
          <p:cNvPr id="5" name="Oval 9"/>
          <p:cNvSpPr/>
          <p:nvPr/>
        </p:nvSpPr>
        <p:spPr>
          <a:xfrm>
            <a:off x="0" y="1600200"/>
            <a:ext cx="9144000" cy="51053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Trebuchet MS"/>
            </a:endParaRPr>
          </a:p>
        </p:txBody>
      </p:sp>
      <p:sp>
        <p:nvSpPr>
          <p:cNvPr id="6" name="Title 1"/>
          <p:cNvSpPr txBox="1">
            <a:spLocks noGrp="1"/>
          </p:cNvSpPr>
          <p:nvPr>
            <p:ph type="title"/>
          </p:nvPr>
        </p:nvSpPr>
        <p:spPr>
          <a:xfrm>
            <a:off x="2033195" y="2172650"/>
            <a:ext cx="5966670" cy="2423342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" name="Text Placeholder 2"/>
          <p:cNvSpPr txBox="1">
            <a:spLocks noGrp="1"/>
          </p:cNvSpPr>
          <p:nvPr>
            <p:ph type="body" idx="1"/>
          </p:nvPr>
        </p:nvSpPr>
        <p:spPr>
          <a:xfrm>
            <a:off x="2022442" y="4607515"/>
            <a:ext cx="5970492" cy="835459"/>
          </a:xfrm>
        </p:spPr>
        <p:txBody>
          <a:bodyPr/>
          <a:lstStyle>
            <a:lvl1pPr marL="0" indent="0" algn="r">
              <a:buNone/>
              <a:defRPr sz="2000">
                <a:solidFill>
                  <a:srgbClr val="212745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A86D4E6-AA25-4018-8CE5-439C16D1866E}" type="datetime1">
              <a:rPr lang="en-US"/>
              <a:pPr lvl="0"/>
              <a:t>3/16/2020</a:t>
            </a:fld>
            <a:endParaRPr lang="en-US"/>
          </a:p>
        </p:txBody>
      </p:sp>
      <p:sp>
        <p:nvSpPr>
          <p:cNvPr id="9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10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0560C5E-41A7-47DE-9625-4F80187A892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046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4E11115-F7F7-49CD-9A45-C47CE6638DCB}" type="datetime1">
              <a:rPr lang="en-US"/>
              <a:pPr lvl="0"/>
              <a:t>3/16/2020</a:t>
            </a:fld>
            <a:endParaRPr lang="en-US"/>
          </a:p>
        </p:txBody>
      </p:sp>
      <p:sp>
        <p:nvSpPr>
          <p:cNvPr id="3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229B9B6-C470-4987-88D2-FD3AC3FAB343}" type="slidenum">
              <a:t>‹#›</a:t>
            </a:fld>
            <a:endParaRPr lang="en-US"/>
          </a:p>
        </p:txBody>
      </p:sp>
      <p:sp>
        <p:nvSpPr>
          <p:cNvPr id="5" name="Title 7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 txBox="1">
            <a:spLocks noGrp="1"/>
          </p:cNvSpPr>
          <p:nvPr>
            <p:ph idx="1"/>
          </p:nvPr>
        </p:nvSpPr>
        <p:spPr>
          <a:xfrm>
            <a:off x="1143000" y="731520"/>
            <a:ext cx="3346704" cy="34747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10"/>
          <p:cNvSpPr txBox="1">
            <a:spLocks noGrp="1"/>
          </p:cNvSpPr>
          <p:nvPr>
            <p:ph idx="2"/>
          </p:nvPr>
        </p:nvSpPr>
        <p:spPr>
          <a:xfrm>
            <a:off x="4645152" y="731520"/>
            <a:ext cx="3346704" cy="34747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495807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/>
          <p:cNvSpPr txBox="1">
            <a:spLocks noGrp="1"/>
          </p:cNvSpPr>
          <p:nvPr>
            <p:ph type="body" idx="1"/>
          </p:nvPr>
        </p:nvSpPr>
        <p:spPr>
          <a:xfrm>
            <a:off x="1143000" y="731520"/>
            <a:ext cx="3346704" cy="639759"/>
          </a:xfrm>
        </p:spPr>
        <p:txBody>
          <a:bodyPr anchor="b" anchorCtr="1">
            <a:noAutofit/>
          </a:bodyPr>
          <a:lstStyle>
            <a:lvl1pPr marL="0" indent="0" algn="ctr">
              <a:spcBef>
                <a:spcPts val="600"/>
              </a:spcBef>
              <a:buNone/>
              <a:defRPr sz="2400" b="1">
                <a:solidFill>
                  <a:srgbClr val="000000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3"/>
          <p:cNvSpPr txBox="1">
            <a:spLocks noGrp="1"/>
          </p:cNvSpPr>
          <p:nvPr>
            <p:ph idx="2"/>
          </p:nvPr>
        </p:nvSpPr>
        <p:spPr>
          <a:xfrm>
            <a:off x="1156450" y="1400330"/>
            <a:ext cx="3346704" cy="2743200"/>
          </a:xfrm>
        </p:spPr>
        <p:txBody>
          <a:bodyPr/>
          <a:lstStyle>
            <a:lvl1pPr>
              <a:spcBef>
                <a:spcPts val="400"/>
              </a:spcBef>
              <a:defRPr sz="1800"/>
            </a:lvl1pPr>
            <a:lvl2pPr>
              <a:spcBef>
                <a:spcPts val="400"/>
              </a:spcBef>
              <a:defRPr sz="1800"/>
            </a:lvl2pPr>
            <a:lvl3pPr>
              <a:defRPr sz="1600"/>
            </a:lvl3pPr>
            <a:lvl4pPr>
              <a:defRPr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7300" y="731520"/>
            <a:ext cx="3346704" cy="639759"/>
          </a:xfrm>
        </p:spPr>
        <p:txBody>
          <a:bodyPr anchor="b" anchorCtr="1">
            <a:noAutofit/>
          </a:bodyPr>
          <a:lstStyle>
            <a:lvl1pPr marL="0" indent="0" algn="ctr">
              <a:spcBef>
                <a:spcPts val="600"/>
              </a:spcBef>
              <a:buNone/>
              <a:defRPr sz="2400" b="1">
                <a:solidFill>
                  <a:srgbClr val="000000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5"/>
          <p:cNvSpPr txBox="1">
            <a:spLocks noGrp="1"/>
          </p:cNvSpPr>
          <p:nvPr>
            <p:ph idx="4"/>
          </p:nvPr>
        </p:nvSpPr>
        <p:spPr>
          <a:xfrm>
            <a:off x="4645023" y="1399032"/>
            <a:ext cx="3346704" cy="2743200"/>
          </a:xfrm>
        </p:spPr>
        <p:txBody>
          <a:bodyPr/>
          <a:lstStyle>
            <a:lvl1pPr>
              <a:spcBef>
                <a:spcPts val="400"/>
              </a:spcBef>
              <a:defRPr sz="1800"/>
            </a:lvl1pPr>
            <a:lvl2pPr>
              <a:spcBef>
                <a:spcPts val="400"/>
              </a:spcBef>
              <a:defRPr sz="1800"/>
            </a:lvl2pPr>
            <a:lvl3pPr>
              <a:defRPr sz="1600"/>
            </a:lvl3pPr>
            <a:lvl4pPr>
              <a:defRPr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E327E7D-6823-49A1-B777-04EF21A6909D}" type="datetime1">
              <a:rPr lang="en-US"/>
              <a:pPr lvl="0"/>
              <a:t>3/16/2020</a:t>
            </a:fld>
            <a:endParaRPr lang="en-US"/>
          </a:p>
        </p:txBody>
      </p:sp>
      <p:sp>
        <p:nvSpPr>
          <p:cNvPr id="7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3EF8B1A-AEFD-4B03-AC3D-9806B36F7E1D}" type="slidenum">
              <a:t>‹#›</a:t>
            </a:fld>
            <a:endParaRPr lang="en-US"/>
          </a:p>
        </p:txBody>
      </p:sp>
      <p:sp>
        <p:nvSpPr>
          <p:cNvPr id="9" name="Title 9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504007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462741C-CDD8-40C7-BFC1-C8954DDF3AC8}" type="datetime1">
              <a:rPr lang="en-US"/>
              <a:pPr lvl="0"/>
              <a:t>3/16/2020</a:t>
            </a:fld>
            <a:endParaRPr lang="en-US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C8D51C9-95FB-4B69-B556-BADC1414F44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8368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7E1D809-F338-4C3E-99EE-FEE69F28C013}" type="datetime1">
              <a:rPr lang="en-US"/>
              <a:pPr lvl="0"/>
              <a:t>3/16/2020</a:t>
            </a:fld>
            <a:endParaRPr lang="en-US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5D3C7EE-D40C-496C-93E1-6731429127A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8201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39099" y="2209803"/>
            <a:ext cx="3636084" cy="1258488"/>
          </a:xfrm>
        </p:spPr>
        <p:txBody>
          <a:bodyPr anchor="b"/>
          <a:lstStyle>
            <a:lvl1pPr marL="228600" indent="-228600" algn="l">
              <a:defRPr sz="28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593515" y="731520"/>
            <a:ext cx="4017087" cy="4894728"/>
          </a:xfrm>
        </p:spPr>
        <p:txBody>
          <a:bodyPr anchor="ctr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075764" y="3497799"/>
            <a:ext cx="3388656" cy="2139522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ADF7533-F7A6-439F-B14C-EC7B49384C4E}" type="datetime1">
              <a:rPr lang="en-US"/>
              <a:pPr lvl="0"/>
              <a:t>3/16/2020</a:t>
            </a:fld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2E89EA5-47A3-4054-9BEF-9B7DDD20FB2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4364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/>
          <p:nvPr/>
        </p:nvSpPr>
        <p:spPr>
          <a:xfrm>
            <a:off x="0" y="3866924"/>
            <a:ext cx="9144000" cy="2991075"/>
          </a:xfrm>
          <a:prstGeom prst="rect">
            <a:avLst/>
          </a:prstGeom>
          <a:gradFill>
            <a:gsLst>
              <a:gs pos="0">
                <a:srgbClr val="FFFFFF">
                  <a:alpha val="92000"/>
                </a:srgbClr>
              </a:gs>
              <a:gs pos="100000">
                <a:srgbClr val="FFFFFF">
                  <a:alpha val="77000"/>
                </a:srgbClr>
              </a:gs>
            </a:gsLst>
            <a:path path="circle">
              <a:fillToRect l="50000" t="50000" r="50000" b="50000"/>
            </a:path>
          </a:gra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Trebuchet MS"/>
            </a:endParaRPr>
          </a:p>
        </p:txBody>
      </p:sp>
      <p:sp>
        <p:nvSpPr>
          <p:cNvPr id="3" name="Rectangle 8"/>
          <p:cNvSpPr/>
          <p:nvPr/>
        </p:nvSpPr>
        <p:spPr>
          <a:xfrm>
            <a:off x="0" y="0"/>
            <a:ext cx="9144000" cy="3866924"/>
          </a:xfrm>
          <a:prstGeom prst="rect">
            <a:avLst/>
          </a:prstGeom>
          <a:gradFill>
            <a:gsLst>
              <a:gs pos="0">
                <a:srgbClr val="FFFFFF">
                  <a:alpha val="90000"/>
                </a:srgbClr>
              </a:gs>
              <a:gs pos="100000">
                <a:srgbClr val="FFFFFF">
                  <a:alpha val="63000"/>
                </a:srgbClr>
              </a:gs>
            </a:gsLst>
            <a:path path="circle">
              <a:fillToRect l="50000" t="50000" r="50000" b="50000"/>
            </a:path>
          </a:gra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Trebuchet MS"/>
            </a:endParaRPr>
          </a:p>
        </p:txBody>
      </p:sp>
      <p:sp>
        <p:nvSpPr>
          <p:cNvPr id="4" name="Rectangle 9"/>
          <p:cNvSpPr/>
          <p:nvPr/>
        </p:nvSpPr>
        <p:spPr>
          <a:xfrm>
            <a:off x="0" y="2652308"/>
            <a:ext cx="9144000" cy="2286000"/>
          </a:xfrm>
          <a:prstGeom prst="rect">
            <a:avLst/>
          </a:prstGeom>
          <a:gradFill>
            <a:gsLst>
              <a:gs pos="0">
                <a:srgbClr val="FFFFFF">
                  <a:alpha val="0"/>
                </a:srgbClr>
              </a:gs>
              <a:gs pos="100000">
                <a:srgbClr val="FFFFFF">
                  <a:alpha val="30000"/>
                </a:srgbClr>
              </a:gs>
            </a:gsLst>
            <a:lin ang="5400000"/>
          </a:gra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Trebuchet MS"/>
            </a:endParaRPr>
          </a:p>
        </p:txBody>
      </p:sp>
      <p:sp>
        <p:nvSpPr>
          <p:cNvPr id="5" name="Oval 10"/>
          <p:cNvSpPr/>
          <p:nvPr/>
        </p:nvSpPr>
        <p:spPr>
          <a:xfrm>
            <a:off x="0" y="1600200"/>
            <a:ext cx="9144000" cy="51053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Trebuchet MS"/>
            </a:endParaRPr>
          </a:p>
        </p:txBody>
      </p:sp>
      <p:sp>
        <p:nvSpPr>
          <p:cNvPr id="6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475174" y="1143000"/>
            <a:ext cx="4114800" cy="3127805"/>
          </a:xfrm>
          <a:solidFill>
            <a:srgbClr val="8CC9F7"/>
          </a:solidFill>
        </p:spPr>
        <p:txBody>
          <a:bodyPr anchorCtr="1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7" name="Text Placeholder 3"/>
          <p:cNvSpPr txBox="1">
            <a:spLocks noGrp="1"/>
          </p:cNvSpPr>
          <p:nvPr>
            <p:ph type="body" idx="2"/>
          </p:nvPr>
        </p:nvSpPr>
        <p:spPr>
          <a:xfrm>
            <a:off x="877888" y="1010485"/>
            <a:ext cx="3694111" cy="2163022"/>
          </a:xfrm>
        </p:spPr>
        <p:txBody>
          <a:bodyPr anchor="b"/>
          <a:lstStyle>
            <a:lvl1pPr marL="182880">
              <a:spcBef>
                <a:spcPts val="400"/>
              </a:spcBef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B592E19-FBAE-4634-BFA1-5303E3F35799}" type="datetime1">
              <a:rPr lang="en-US"/>
              <a:pPr lvl="0"/>
              <a:t>3/16/2020</a:t>
            </a:fld>
            <a:endParaRPr lang="en-US"/>
          </a:p>
        </p:txBody>
      </p:sp>
      <p:sp>
        <p:nvSpPr>
          <p:cNvPr id="9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10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D42D57C-597F-49C5-B642-E6D143FE74EC}" type="slidenum">
              <a:t>‹#›</a:t>
            </a:fld>
            <a:endParaRPr lang="en-US"/>
          </a:p>
        </p:txBody>
      </p:sp>
      <p:sp>
        <p:nvSpPr>
          <p:cNvPr id="11" name="Title 1"/>
          <p:cNvSpPr txBox="1">
            <a:spLocks noGrp="1"/>
          </p:cNvSpPr>
          <p:nvPr>
            <p:ph type="title"/>
          </p:nvPr>
        </p:nvSpPr>
        <p:spPr>
          <a:xfrm>
            <a:off x="727268" y="4464420"/>
            <a:ext cx="6383536" cy="1143000"/>
          </a:xfrm>
        </p:spPr>
        <p:txBody>
          <a:bodyPr anchor="b"/>
          <a:lstStyle>
            <a:lvl1pPr algn="l"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35512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AD5FF"/>
            </a:gs>
            <a:gs pos="100000">
              <a:srgbClr val="FFFFFF"/>
            </a:gs>
          </a:gsLst>
          <a:path path="circle">
            <a:fillToRect l="20000" t="10000" r="80000" b="9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0" y="5105396"/>
            <a:ext cx="9144000" cy="1752603"/>
          </a:xfrm>
          <a:prstGeom prst="rect">
            <a:avLst/>
          </a:prstGeom>
          <a:gradFill>
            <a:gsLst>
              <a:gs pos="0">
                <a:srgbClr val="FFFFFF">
                  <a:alpha val="91000"/>
                </a:srgbClr>
              </a:gs>
              <a:gs pos="100000">
                <a:srgbClr val="FFFFFF">
                  <a:alpha val="76000"/>
                </a:srgbClr>
              </a:gs>
            </a:gsLst>
            <a:path path="circle">
              <a:fillToRect l="50000" t="50000" r="50000" b="50000"/>
            </a:path>
          </a:gra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Trebuchet MS"/>
            </a:endParaRPr>
          </a:p>
        </p:txBody>
      </p:sp>
      <p:sp>
        <p:nvSpPr>
          <p:cNvPr id="3" name="Rectangle 7"/>
          <p:cNvSpPr/>
          <p:nvPr/>
        </p:nvSpPr>
        <p:spPr>
          <a:xfrm>
            <a:off x="0" y="0"/>
            <a:ext cx="9144000" cy="5105396"/>
          </a:xfrm>
          <a:prstGeom prst="rect">
            <a:avLst/>
          </a:prstGeom>
          <a:gradFill>
            <a:gsLst>
              <a:gs pos="0">
                <a:srgbClr val="FFFFFF">
                  <a:alpha val="89000"/>
                </a:srgbClr>
              </a:gs>
              <a:gs pos="100000">
                <a:srgbClr val="FFFFFF">
                  <a:alpha val="62000"/>
                </a:srgbClr>
              </a:gs>
            </a:gsLst>
            <a:path path="circle">
              <a:fillToRect l="50000" t="50000" r="50000" b="50000"/>
            </a:path>
          </a:gra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Trebuchet MS"/>
            </a:endParaRPr>
          </a:p>
        </p:txBody>
      </p:sp>
      <p:sp>
        <p:nvSpPr>
          <p:cNvPr id="4" name="Rectangle 8"/>
          <p:cNvSpPr/>
          <p:nvPr/>
        </p:nvSpPr>
        <p:spPr>
          <a:xfrm>
            <a:off x="0" y="3768306"/>
            <a:ext cx="9144000" cy="2286000"/>
          </a:xfrm>
          <a:prstGeom prst="rect">
            <a:avLst/>
          </a:prstGeom>
          <a:gradFill>
            <a:gsLst>
              <a:gs pos="0">
                <a:srgbClr val="FFFFFF">
                  <a:alpha val="0"/>
                </a:srgbClr>
              </a:gs>
              <a:gs pos="100000">
                <a:srgbClr val="FFFFFF">
                  <a:alpha val="30000"/>
                </a:srgbClr>
              </a:gs>
            </a:gsLst>
            <a:lin ang="5400000"/>
          </a:gra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Trebuchet MS"/>
            </a:endParaRPr>
          </a:p>
        </p:txBody>
      </p:sp>
      <p:sp>
        <p:nvSpPr>
          <p:cNvPr id="5" name="Oval 9"/>
          <p:cNvSpPr/>
          <p:nvPr/>
        </p:nvSpPr>
        <p:spPr>
          <a:xfrm>
            <a:off x="0" y="1600200"/>
            <a:ext cx="9144000" cy="510539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Trebuchet MS"/>
            </a:endParaRPr>
          </a:p>
        </p:txBody>
      </p:sp>
      <p:sp>
        <p:nvSpPr>
          <p:cNvPr id="6" name="Title Placeholder 1"/>
          <p:cNvSpPr txBox="1">
            <a:spLocks noGrp="1"/>
          </p:cNvSpPr>
          <p:nvPr>
            <p:ph type="title"/>
          </p:nvPr>
        </p:nvSpPr>
        <p:spPr>
          <a:xfrm>
            <a:off x="1793284" y="4372167"/>
            <a:ext cx="6512512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" name="Text Placeholder 2"/>
          <p:cNvSpPr txBox="1"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100" b="1" i="0" u="none" strike="noStrike" kern="1200" cap="none" spc="0" baseline="0">
                <a:solidFill>
                  <a:srgbClr val="7F7F7F"/>
                </a:solidFill>
                <a:uFillTx/>
                <a:latin typeface="Trebuchet MS"/>
              </a:defRPr>
            </a:lvl1pPr>
          </a:lstStyle>
          <a:p>
            <a:pPr lvl="0"/>
            <a:fld id="{94C298C8-A7E3-4C67-BCC3-AD6337B53BA5}" type="datetime1">
              <a:rPr lang="en-US"/>
              <a:pPr lvl="0"/>
              <a:t>3/16/2020</a:t>
            </a:fld>
            <a:endParaRPr lang="en-US"/>
          </a:p>
        </p:txBody>
      </p:sp>
      <p:sp>
        <p:nvSpPr>
          <p:cNvPr id="9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100" b="1" i="0" u="none" strike="noStrike" kern="1200" cap="none" spc="0" baseline="0">
                <a:solidFill>
                  <a:srgbClr val="7F7F7F"/>
                </a:solidFill>
                <a:uFillTx/>
                <a:latin typeface="Trebuchet MS"/>
              </a:defRPr>
            </a:lvl1pPr>
          </a:lstStyle>
          <a:p>
            <a:pPr lvl="0"/>
            <a:endParaRPr lang="en-US"/>
          </a:p>
        </p:txBody>
      </p:sp>
      <p:sp>
        <p:nvSpPr>
          <p:cNvPr id="10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3810003" y="6172200"/>
            <a:ext cx="1828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1" i="0" u="none" strike="noStrike" kern="1200" cap="none" spc="0" baseline="0">
                <a:solidFill>
                  <a:srgbClr val="7F7F7F"/>
                </a:solidFill>
                <a:uFillTx/>
                <a:latin typeface="Trebuchet MS"/>
              </a:defRPr>
            </a:lvl1pPr>
          </a:lstStyle>
          <a:p>
            <a:pPr lvl="0"/>
            <a:fld id="{47B0FC29-08BD-416B-8B4C-0E3F84E0547C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marL="320040" marR="0" lvl="0" indent="-320040" algn="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C3260C"/>
        </a:buClr>
        <a:buSzPct val="128000"/>
        <a:buFont typeface="Georgia" pitchFamily="18"/>
        <a:buChar char="*"/>
        <a:tabLst/>
        <a:defRPr lang="en-US" sz="4600" b="1" i="0" u="none" strike="noStrike" kern="1200" cap="none" spc="0" baseline="0">
          <a:solidFill>
            <a:srgbClr val="000000"/>
          </a:solidFill>
          <a:uFillTx/>
          <a:latin typeface="Trebuchet MS"/>
        </a:defRPr>
      </a:lvl1pPr>
    </p:titleStyle>
    <p:bodyStyle>
      <a:lvl1pPr marL="228600" marR="0" lvl="0" indent="-182880" algn="l" defTabSz="914400" rtl="0" fontAlgn="auto" hangingPunct="1">
        <a:lnSpc>
          <a:spcPct val="100000"/>
        </a:lnSpc>
        <a:spcBef>
          <a:spcPts val="500"/>
        </a:spcBef>
        <a:spcAft>
          <a:spcPts val="300"/>
        </a:spcAft>
        <a:buClr>
          <a:srgbClr val="C3260C"/>
        </a:buClr>
        <a:buSzPct val="130000"/>
        <a:buFont typeface="Georgia" pitchFamily="18"/>
        <a:buChar char="*"/>
        <a:tabLst/>
        <a:defRPr lang="en-US" sz="2200" b="0" i="0" u="none" strike="noStrike" kern="1200" cap="none" spc="0" baseline="0">
          <a:solidFill>
            <a:srgbClr val="404040"/>
          </a:solidFill>
          <a:uFillTx/>
          <a:latin typeface="Trebuchet MS"/>
        </a:defRPr>
      </a:lvl1pPr>
      <a:lvl2pPr marL="548640" marR="0" lvl="1" indent="-182880" algn="l" defTabSz="914400" rtl="0" fontAlgn="auto" hangingPunct="1">
        <a:lnSpc>
          <a:spcPct val="100000"/>
        </a:lnSpc>
        <a:spcBef>
          <a:spcPts val="500"/>
        </a:spcBef>
        <a:spcAft>
          <a:spcPts val="300"/>
        </a:spcAft>
        <a:buClr>
          <a:srgbClr val="C3260C"/>
        </a:buClr>
        <a:buSzPct val="130000"/>
        <a:buFont typeface="Georgia" pitchFamily="18"/>
        <a:buChar char="*"/>
        <a:tabLst/>
        <a:defRPr lang="en-US" sz="2000" b="0" i="0" u="none" strike="noStrike" kern="1200" cap="none" spc="0" baseline="0">
          <a:solidFill>
            <a:srgbClr val="404040"/>
          </a:solidFill>
          <a:uFillTx/>
          <a:latin typeface="Trebuchet MS"/>
        </a:defRPr>
      </a:lvl2pPr>
      <a:lvl3pPr marL="822960" marR="0" lvl="2" indent="-182880" algn="l" defTabSz="914400" rtl="0" fontAlgn="auto" hangingPunct="1">
        <a:lnSpc>
          <a:spcPct val="100000"/>
        </a:lnSpc>
        <a:spcBef>
          <a:spcPts val="400"/>
        </a:spcBef>
        <a:spcAft>
          <a:spcPts val="300"/>
        </a:spcAft>
        <a:buClr>
          <a:srgbClr val="C3260C"/>
        </a:buClr>
        <a:buSzPct val="130000"/>
        <a:buFont typeface="Georgia" pitchFamily="18"/>
        <a:buChar char="*"/>
        <a:tabLst/>
        <a:defRPr lang="en-US" sz="1800" b="0" i="0" u="none" strike="noStrike" kern="1200" cap="none" spc="0" baseline="0">
          <a:solidFill>
            <a:srgbClr val="404040"/>
          </a:solidFill>
          <a:uFillTx/>
          <a:latin typeface="Trebuchet MS"/>
        </a:defRPr>
      </a:lvl3pPr>
      <a:lvl4pPr marL="1097280" marR="0" lvl="3" indent="-182880" algn="l" defTabSz="914400" rtl="0" fontAlgn="auto" hangingPunct="1">
        <a:lnSpc>
          <a:spcPct val="100000"/>
        </a:lnSpc>
        <a:spcBef>
          <a:spcPts val="400"/>
        </a:spcBef>
        <a:spcAft>
          <a:spcPts val="300"/>
        </a:spcAft>
        <a:buClr>
          <a:srgbClr val="C3260C"/>
        </a:buClr>
        <a:buSzPct val="130000"/>
        <a:buFont typeface="Georgia" pitchFamily="18"/>
        <a:buChar char="*"/>
        <a:tabLst/>
        <a:defRPr lang="en-US" sz="1600" b="0" i="0" u="none" strike="noStrike" kern="1200" cap="none" spc="0" baseline="0">
          <a:solidFill>
            <a:srgbClr val="404040"/>
          </a:solidFill>
          <a:uFillTx/>
          <a:latin typeface="Trebuchet MS"/>
        </a:defRPr>
      </a:lvl4pPr>
      <a:lvl5pPr marL="1389888" marR="0" lvl="4" indent="-182880" algn="l" defTabSz="914400" rtl="0" fontAlgn="auto" hangingPunct="1">
        <a:lnSpc>
          <a:spcPct val="100000"/>
        </a:lnSpc>
        <a:spcBef>
          <a:spcPts val="300"/>
        </a:spcBef>
        <a:spcAft>
          <a:spcPts val="300"/>
        </a:spcAft>
        <a:buClr>
          <a:srgbClr val="C3260C"/>
        </a:buClr>
        <a:buSzPct val="130000"/>
        <a:buFont typeface="Georgia" pitchFamily="18"/>
        <a:buChar char="*"/>
        <a:tabLst/>
        <a:defRPr lang="en-US" sz="1400" b="0" i="0" u="none" strike="noStrike" kern="1200" cap="none" spc="0" baseline="0">
          <a:solidFill>
            <a:srgbClr val="404040"/>
          </a:solidFill>
          <a:uFillTx/>
          <a:latin typeface="Trebuchet M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 noGrp="1"/>
          </p:cNvSpPr>
          <p:nvPr>
            <p:ph type="subTitle" idx="1"/>
          </p:nvPr>
        </p:nvSpPr>
        <p:spPr>
          <a:xfrm>
            <a:off x="1828800" y="3810003"/>
            <a:ext cx="5637010" cy="882121"/>
          </a:xfrm>
        </p:spPr>
        <p:txBody>
          <a:bodyPr anchorCtr="1"/>
          <a:lstStyle/>
          <a:p>
            <a:pPr lvl="0" algn="ctr"/>
            <a:r>
              <a:rPr lang="fa-IR">
                <a:cs typeface="Tahoma" pitchFamily="34"/>
              </a:rPr>
              <a:t>تهیه و تنظیم : آرزو ظهورطلب </a:t>
            </a:r>
            <a:endParaRPr lang="en-US"/>
          </a:p>
        </p:txBody>
      </p:sp>
      <p:sp>
        <p:nvSpPr>
          <p:cNvPr id="3" name="Title 1"/>
          <p:cNvSpPr txBox="1">
            <a:spLocks noGrp="1"/>
          </p:cNvSpPr>
          <p:nvPr>
            <p:ph type="ctrTitle"/>
          </p:nvPr>
        </p:nvSpPr>
        <p:spPr>
          <a:xfrm>
            <a:off x="914400" y="1371600"/>
            <a:ext cx="7175351" cy="1793165"/>
          </a:xfrm>
        </p:spPr>
        <p:txBody>
          <a:bodyPr anchorCtr="1"/>
          <a:lstStyle/>
          <a:p>
            <a:pPr marL="182880" lvl="0" indent="0" algn="ctr">
              <a:buNone/>
            </a:pPr>
            <a:r>
              <a:rPr lang="fa-IR">
                <a:cs typeface="Tahoma" pitchFamily="34"/>
              </a:rPr>
              <a:t>تغییرات ماده 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 noGrp="1"/>
          </p:cNvSpPr>
          <p:nvPr>
            <p:ph idx="1"/>
          </p:nvPr>
        </p:nvSpPr>
        <p:spPr>
          <a:xfrm>
            <a:off x="685800" y="304796"/>
            <a:ext cx="7239003" cy="1447796"/>
          </a:xfrm>
        </p:spPr>
        <p:txBody>
          <a:bodyPr/>
          <a:lstStyle/>
          <a:p>
            <a:pPr lvl="0" algn="r" rtl="1">
              <a:buFont typeface="Wingdings" pitchFamily="2"/>
              <a:buChar char="v"/>
            </a:pPr>
            <a:r>
              <a:rPr lang="fa-IR">
                <a:cs typeface="Tahoma" pitchFamily="34"/>
              </a:rPr>
              <a:t> همه ی مواد در اطراف ما پیوسته در حال تغییر هستند. </a:t>
            </a:r>
          </a:p>
          <a:p>
            <a:pPr lvl="0" algn="r" rtl="1">
              <a:buFont typeface="Wingdings" pitchFamily="2"/>
              <a:buChar char="v"/>
            </a:pPr>
            <a:r>
              <a:rPr lang="fa-IR">
                <a:cs typeface="Tahoma" pitchFamily="34"/>
              </a:rPr>
              <a:t> شما با برخی از این تغییرات آشنایی دارید. </a:t>
            </a:r>
            <a:endParaRPr lang="en-US"/>
          </a:p>
        </p:txBody>
      </p:sp>
      <p:pic>
        <p:nvPicPr>
          <p:cNvPr id="3" name="Picture 2" descr="C:\Users\VernaRayaneh\Desktop\download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533396" y="1680292"/>
            <a:ext cx="2619371" cy="174307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4" name="Picture 3" descr="C:\Users\VernaRayaneh\Desktop\download (1)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838203" y="3581403"/>
            <a:ext cx="1724028" cy="2657474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3886200" y="1685925"/>
            <a:ext cx="3152778" cy="1247771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6" name="Picture 6" descr="C:\Users\VernaRayaneh\Desktop\download (2)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2814632" y="3838578"/>
            <a:ext cx="2143125" cy="214312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7" name="Picture 7" descr="C:\Users\VernaRayaneh\Desktop\download (6).jp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>
          <a:xfrm>
            <a:off x="6324603" y="2709860"/>
            <a:ext cx="2619371" cy="174307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8" name="Picture 8" descr="C:\Users\VernaRayaneh\Desktop\download (5).jpg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>
          <a:xfrm>
            <a:off x="6400800" y="4648196"/>
            <a:ext cx="2466978" cy="184784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9" name="Picture 9" descr="C:\Users\VernaRayaneh\Desktop\download (4).jpg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>
          <a:xfrm>
            <a:off x="4572000" y="3167060"/>
            <a:ext cx="2619371" cy="174307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0" name="Picture 10" descr="C:\Users\VernaRayaneh\Desktop\download (3).jpg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>
          <a:xfrm>
            <a:off x="2745367" y="5038728"/>
            <a:ext cx="3143250" cy="1457325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371600" y="685800"/>
            <a:ext cx="6512512" cy="1143000"/>
          </a:xfrm>
        </p:spPr>
        <p:txBody>
          <a:bodyPr anchorCtr="1"/>
          <a:lstStyle/>
          <a:p>
            <a:pPr marL="0" lvl="0" indent="0" algn="ctr">
              <a:buNone/>
            </a:pPr>
            <a:r>
              <a:rPr lang="fa-IR">
                <a:cs typeface="Tahoma" pitchFamily="34"/>
              </a:rPr>
              <a:t>تغییرات فیزیکی </a:t>
            </a:r>
            <a:endParaRPr lang="en-US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57200" y="2057400"/>
            <a:ext cx="8458200" cy="3200400"/>
          </a:xfrm>
        </p:spPr>
        <p:txBody>
          <a:bodyPr/>
          <a:lstStyle/>
          <a:p>
            <a:pPr marL="45720" lvl="0" indent="0" algn="ctr">
              <a:buNone/>
            </a:pPr>
            <a:r>
              <a:rPr lang="fa-IR" b="1">
                <a:solidFill>
                  <a:srgbClr val="C00000"/>
                </a:solidFill>
                <a:cs typeface="Tahoma" pitchFamily="34"/>
              </a:rPr>
              <a:t>کلمه ی </a:t>
            </a:r>
            <a:r>
              <a:rPr lang="fa-IR" b="1" u="sng">
                <a:solidFill>
                  <a:srgbClr val="C00000"/>
                </a:solidFill>
                <a:cs typeface="Tahoma" pitchFamily="34"/>
              </a:rPr>
              <a:t>فیزیک </a:t>
            </a:r>
            <a:r>
              <a:rPr lang="fa-IR" b="1">
                <a:solidFill>
                  <a:srgbClr val="C00000"/>
                </a:solidFill>
                <a:cs typeface="Tahoma" pitchFamily="34"/>
              </a:rPr>
              <a:t>به معنای </a:t>
            </a:r>
            <a:r>
              <a:rPr lang="fa-IR" b="1" u="sng">
                <a:solidFill>
                  <a:srgbClr val="C00000"/>
                </a:solidFill>
                <a:cs typeface="Tahoma" pitchFamily="34"/>
              </a:rPr>
              <a:t>ظاهر </a:t>
            </a:r>
            <a:r>
              <a:rPr lang="fa-IR" b="1">
                <a:solidFill>
                  <a:srgbClr val="C00000"/>
                </a:solidFill>
                <a:cs typeface="Tahoma" pitchFamily="34"/>
              </a:rPr>
              <a:t>است . پس در تغییرات فیزیکی تنها ظاهر ماده عوض می شود یعنی خاصیت های ماده عوض نمی شوند. </a:t>
            </a:r>
          </a:p>
          <a:p>
            <a:pPr lvl="0" algn="just" rtl="1">
              <a:buFont typeface="Wingdings" pitchFamily="2"/>
              <a:buChar char="q"/>
            </a:pPr>
            <a:r>
              <a:rPr lang="fa-IR">
                <a:cs typeface="Tahoma" pitchFamily="34"/>
              </a:rPr>
              <a:t> خاصیت های ماده : بو – رنگ – مزه </a:t>
            </a:r>
          </a:p>
          <a:p>
            <a:pPr lvl="0" algn="just" rtl="1">
              <a:buFont typeface="Wingdings" pitchFamily="2"/>
              <a:buChar char="q"/>
            </a:pPr>
            <a:r>
              <a:rPr lang="fa-IR">
                <a:cs typeface="Tahoma" pitchFamily="34"/>
              </a:rPr>
              <a:t> وقتی مزه ، بو و رنگ ماده عوض نمی شود یعنی جنس آن نیز عوض نمی شود. </a:t>
            </a:r>
          </a:p>
          <a:p>
            <a:pPr lvl="0" algn="just" rtl="1">
              <a:buFont typeface="Wingdings" pitchFamily="2"/>
              <a:buChar char="q"/>
            </a:pPr>
            <a:r>
              <a:rPr lang="fa-IR">
                <a:cs typeface="Tahoma" pitchFamily="34"/>
              </a:rPr>
              <a:t> وقتی جنس عوض نشود یعنی مولکولهای ماده عوض نمی شوند. </a:t>
            </a:r>
          </a:p>
          <a:p>
            <a:pPr marL="45720" lvl="0" indent="0" algn="ctr">
              <a:buNone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 noGrp="1"/>
          </p:cNvSpPr>
          <p:nvPr>
            <p:ph idx="1"/>
          </p:nvPr>
        </p:nvSpPr>
        <p:spPr>
          <a:xfrm>
            <a:off x="249384" y="457200"/>
            <a:ext cx="8666015" cy="1752603"/>
          </a:xfrm>
        </p:spPr>
        <p:txBody>
          <a:bodyPr/>
          <a:lstStyle/>
          <a:p>
            <a:pPr lvl="0" algn="r" rtl="1"/>
            <a:r>
              <a:rPr lang="fa-IR" b="1">
                <a:solidFill>
                  <a:srgbClr val="23735D"/>
                </a:solidFill>
                <a:cs typeface="Tahoma" pitchFamily="34"/>
              </a:rPr>
              <a:t> در تغییرات فیزیکی ماهیت ماده عوض نمی شود یعنی ماده به ماده ی دیگر تبدیل نمی شود. بلکه تنها حالت و ظاهر ماده عوض می شود. </a:t>
            </a:r>
          </a:p>
          <a:p>
            <a:pPr marL="45720" lvl="0" indent="0" algn="r" rtl="1">
              <a:buNone/>
            </a:pPr>
            <a:endParaRPr lang="en-US"/>
          </a:p>
        </p:txBody>
      </p:sp>
      <p:pic>
        <p:nvPicPr>
          <p:cNvPr id="3" name="Picture 2" descr="C:\Users\VernaRayaneh\Desktop\download (7)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914400" y="1643057"/>
            <a:ext cx="2619371" cy="174307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4" name="Picture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4319589" y="1890714"/>
            <a:ext cx="3152778" cy="1247771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4" descr="C:\Users\VernaRayaneh\Desktop\download (8)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1087578" y="4038603"/>
            <a:ext cx="1981203" cy="230504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6" name="Picture 5" descr="C:\Users\VernaRayaneh\Desktop\images (2)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4533896" y="4300542"/>
            <a:ext cx="2619371" cy="174307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7" name="TextBox 1"/>
          <p:cNvSpPr txBox="1"/>
          <p:nvPr/>
        </p:nvSpPr>
        <p:spPr>
          <a:xfrm>
            <a:off x="914400" y="3386132"/>
            <a:ext cx="2743200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a-IR" sz="1800" b="0" i="0" u="none" strike="noStrike" kern="1200" cap="none" spc="0" baseline="0">
                <a:solidFill>
                  <a:srgbClr val="000000"/>
                </a:solidFill>
                <a:uFillTx/>
                <a:latin typeface="Trebuchet MS"/>
                <a:cs typeface="Tahoma" pitchFamily="34"/>
              </a:rPr>
              <a:t>شکستن شیشه </a:t>
            </a: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Trebuchet M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33896" y="3386132"/>
            <a:ext cx="2743200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a-IR" sz="1800" b="0" i="0" u="none" strike="noStrike" kern="1200" cap="none" spc="0" baseline="0">
                <a:solidFill>
                  <a:srgbClr val="000000"/>
                </a:solidFill>
                <a:uFillTx/>
                <a:latin typeface="Trebuchet MS"/>
                <a:cs typeface="Tahoma" pitchFamily="34"/>
              </a:rPr>
              <a:t>آب شدن بستنی </a:t>
            </a: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Trebuchet M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396" y="6376989"/>
            <a:ext cx="2743200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a-IR" sz="1800" b="0" i="0" u="none" strike="noStrike" kern="1200" cap="none" spc="0" baseline="0">
                <a:solidFill>
                  <a:srgbClr val="000000"/>
                </a:solidFill>
                <a:uFillTx/>
                <a:latin typeface="Trebuchet MS"/>
                <a:cs typeface="Tahoma" pitchFamily="34"/>
              </a:rPr>
              <a:t>حل شدن شکر در آب </a:t>
            </a: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Trebuchet M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10078" y="6239508"/>
            <a:ext cx="2743200" cy="64633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a-IR" sz="1800" b="0" i="0" u="none" strike="noStrike" kern="1200" cap="none" spc="0" baseline="0">
                <a:solidFill>
                  <a:srgbClr val="000000"/>
                </a:solidFill>
                <a:uFillTx/>
                <a:latin typeface="Trebuchet MS"/>
                <a:cs typeface="Tahoma" pitchFamily="34"/>
              </a:rPr>
              <a:t>ملتهب شدن سیم درون لامپ </a:t>
            </a: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Trebuchet M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Slipstrea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433</TotalTime>
  <Words>144</Words>
  <Application>Microsoft Office PowerPoint</Application>
  <PresentationFormat>Widescreen</PresentationFormat>
  <Paragraphs>14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Georgia</vt:lpstr>
      <vt:lpstr>Tahoma</vt:lpstr>
      <vt:lpstr>Trebuchet MS</vt:lpstr>
      <vt:lpstr>Wingdings</vt:lpstr>
      <vt:lpstr>Slipstream</vt:lpstr>
      <vt:lpstr>تغییرات ماده </vt:lpstr>
      <vt:lpstr>PowerPoint Presentation</vt:lpstr>
      <vt:lpstr>تغییرات فیزیکی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تغییرات ماده</dc:title>
  <dc:creator>VernaRayaneh</dc:creator>
  <cp:lastModifiedBy>sonay-pc</cp:lastModifiedBy>
  <cp:revision>24</cp:revision>
  <dcterms:created xsi:type="dcterms:W3CDTF">2020-03-01T21:10:28Z</dcterms:created>
  <dcterms:modified xsi:type="dcterms:W3CDTF">2020-03-16T08:38:06Z</dcterms:modified>
</cp:coreProperties>
</file>